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6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67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3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5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1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66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45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1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41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1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FA99D6-984B-475D-A088-02AF8F92A4B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3A6A64-3753-4A5B-9936-51D81306F3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86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0"/>
            <a:ext cx="912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0"/>
            <a:ext cx="9127863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4420" y="1787646"/>
            <a:ext cx="45407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y Seguimiento al PED 2014-2019</a:t>
            </a:r>
            <a:endParaRPr lang="es-MX" sz="4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5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16" y="265722"/>
            <a:ext cx="423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 Legal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882586" y="1441543"/>
            <a:ext cx="70177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fundamento en el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articulo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Ley de Planeación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Estado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Baja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California, se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plantea la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necesidad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MX" sz="2200" b="1" dirty="0" smtClean="0">
                <a:solidFill>
                  <a:schemeClr val="accent5">
                    <a:lumMod val="50000"/>
                  </a:schemeClr>
                </a:solidFill>
              </a:rPr>
              <a:t>consultar a los diversos grupos sociales, privados y académicos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con el objeto de que expresen sus opiniones  para la formulación, instrumentación y evaluación del plan y sus programas. 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C:\Users\COPLADE-04\Documents\Planeación 2015\Evaluación Subcomités\Presentacion Planeación\Ico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78" y="3628940"/>
            <a:ext cx="3492388" cy="26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s.123rf.com/450wm/tribalium123/tribalium1231209/tribalium123120900221/15266888-pila-de-libros-libros-apilados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0" y="1617238"/>
            <a:ext cx="1703056" cy="18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16" y="265722"/>
            <a:ext cx="423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Evaluación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79" y="4238391"/>
            <a:ext cx="56060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2559"/>
            <a:ext cx="4413238" cy="233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972913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Modelo de Evaluación del Plan Estatal de Desarrollo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2014-2019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define como parte del proceso, consultar a los sectores público, social y privado, con el fin de llevar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cabo una evaluación de los compromisos definidos en el PED 2014-2019 en función de los resultados logrados a la fecha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1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16" y="265722"/>
            <a:ext cx="423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integral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202957" y="980728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MX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evaluación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conocer el grado de atención al Plan Estatal de Desarrollo (PED) partiendo de los objetivos temáticos, analizando de manera </a:t>
            </a:r>
            <a:r>
              <a:rPr lang="es-MX" sz="2200" b="1" dirty="0">
                <a:solidFill>
                  <a:schemeClr val="accent5">
                    <a:lumMod val="50000"/>
                  </a:schemeClr>
                </a:solidFill>
              </a:rPr>
              <a:t>cuantitativa y cualitativa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uno de los elementos integrantes del PED (líneas estratégicas, indicadores y proyectos</a:t>
            </a:r>
            <a:r>
              <a:rPr lang="es-MX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50" r="10101" b="20601"/>
          <a:stretch/>
        </p:blipFill>
        <p:spPr>
          <a:xfrm>
            <a:off x="2388315" y="2442908"/>
            <a:ext cx="4374131" cy="38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16" y="265722"/>
            <a:ext cx="423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Percepción Ciudadana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259334" y="1300212"/>
            <a:ext cx="4960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lo cuál,  aplicaremos una 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Evaluación de Percepción Ciudadana</a:t>
            </a:r>
            <a:r>
              <a:rPr lang="es-MX" sz="2000" dirty="0" smtClean="0">
                <a:solidFill>
                  <a:srgbClr val="0000FF"/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el marco de los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subcomités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donde se presentará un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contiene los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compromisos definidos en el PED 2014-2019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s-MX" sz="2000" dirty="0"/>
          </a:p>
        </p:txBody>
      </p:sp>
      <p:sp>
        <p:nvSpPr>
          <p:cNvPr id="4" name="1 CuadroTexto"/>
          <p:cNvSpPr txBox="1"/>
          <p:nvPr/>
        </p:nvSpPr>
        <p:spPr>
          <a:xfrm>
            <a:off x="259333" y="3457742"/>
            <a:ext cx="4960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Consistiendo en la selección de uno de los 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3 criterios de Evaluación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definidos a continuación y que de acuerdo a la percepción del ciudadano es el adecuado en base a los </a:t>
            </a:r>
            <a:r>
              <a:rPr lang="es-MX" sz="2000" b="1" u="sng" dirty="0" smtClean="0">
                <a:solidFill>
                  <a:schemeClr val="accent5">
                    <a:lumMod val="50000"/>
                  </a:schemeClr>
                </a:solidFill>
              </a:rPr>
              <a:t>avances 2017 presentados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los responsables de cada unos de los compromisos establecidos en el PED. 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3" descr="C:\Users\COPLADE-04\Documents\Planeación 2015\Evaluación Subcomités\Presentacion Planeación\Iconos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76" y="1484783"/>
            <a:ext cx="355219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1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15" y="265722"/>
            <a:ext cx="59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Críterios</a:t>
            </a:r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evaluación</a:t>
            </a:r>
            <a:endParaRPr lang="es-MX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264076" y="1090237"/>
            <a:ext cx="4896544" cy="132343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00FF"/>
                </a:solidFill>
              </a:rPr>
              <a:t>Atendida: 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integrante conoce y/o le consta de los avances obtenidos y percibe que contribuyen altamente al cumplimiento de la estrategia.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264076" y="2537367"/>
            <a:ext cx="4896544" cy="163121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</a:rPr>
              <a:t>Parcialmente: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integrante conoce de los avances obtenidos, sin embargo considera que lo reportado aún no es suficiente para considerar el compromiso como cumplido en tu totalidad.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251520" y="4337567"/>
            <a:ext cx="4896544" cy="1631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FF0000"/>
                </a:solidFill>
              </a:rPr>
              <a:t>Sin Atención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integrante observa que no existe avance en el cumplimiento de la estrategia y/o percibe que la información presentada no corresponde a la atención de la estrategia.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6037697" y="1525187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Gothic Std B" pitchFamily="34" charset="-128"/>
              </a:rPr>
              <a:t>Criterios de Evaluación</a:t>
            </a:r>
            <a:endParaRPr lang="es-MX" sz="3200" b="1" dirty="0">
              <a:solidFill>
                <a:schemeClr val="tx1">
                  <a:lumMod val="75000"/>
                  <a:lumOff val="25000"/>
                </a:schemeClr>
              </a:solidFill>
              <a:ea typeface="Adobe Gothic Std B" pitchFamily="34" charset="-128"/>
            </a:endParaRPr>
          </a:p>
        </p:txBody>
      </p:sp>
      <p:pic>
        <p:nvPicPr>
          <p:cNvPr id="7" name="Picture 3" descr="C:\Users\COPLADE-04\Documents\Planeación 2015\Evaluación Subcomités\Presentacion Planeación\stock-vector-hand-holding-clipboard-with-checklist-and-pencil-2852306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0216"/>
            <a:ext cx="3507459" cy="30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9415" y="265722"/>
            <a:ext cx="592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encuesta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242590"/>
            <a:ext cx="35242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863588" y="1973370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resultados de esta Evaluación del cumplimiento  de atención al PED 2014-2019, podrán consultarlo en la página de COPLADE </a:t>
            </a:r>
            <a:r>
              <a:rPr lang="es-MX" sz="4400" u="sng" dirty="0" smtClean="0">
                <a:solidFill>
                  <a:srgbClr val="0000FF"/>
                </a:solidFill>
              </a:rPr>
              <a:t>www.copladebc .gob.mx.</a:t>
            </a:r>
          </a:p>
          <a:p>
            <a:pPr algn="ct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04449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368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Cornelio Vizcarra Millán</dc:creator>
  <cp:lastModifiedBy>COPLADE-02</cp:lastModifiedBy>
  <cp:revision>2</cp:revision>
  <dcterms:created xsi:type="dcterms:W3CDTF">2017-10-24T16:25:47Z</dcterms:created>
  <dcterms:modified xsi:type="dcterms:W3CDTF">2017-12-11T18:07:05Z</dcterms:modified>
</cp:coreProperties>
</file>